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3"/>
  </p:notesMasterIdLst>
  <p:handoutMasterIdLst>
    <p:handoutMasterId r:id="rId234"/>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485" r:id="rId33"/>
    <p:sldId id="377" r:id="rId34"/>
    <p:sldId id="546" r:id="rId35"/>
    <p:sldId id="492" r:id="rId36"/>
    <p:sldId id="512" r:id="rId37"/>
    <p:sldId id="585" r:id="rId38"/>
    <p:sldId id="379" r:id="rId39"/>
    <p:sldId id="548" r:id="rId40"/>
    <p:sldId id="549" r:id="rId41"/>
    <p:sldId id="516" r:id="rId42"/>
    <p:sldId id="517" r:id="rId43"/>
    <p:sldId id="553" r:id="rId44"/>
    <p:sldId id="554" r:id="rId45"/>
    <p:sldId id="555" r:id="rId46"/>
    <p:sldId id="556" r:id="rId47"/>
    <p:sldId id="557" r:id="rId48"/>
    <p:sldId id="518" r:id="rId49"/>
    <p:sldId id="544" r:id="rId50"/>
    <p:sldId id="545" r:id="rId51"/>
    <p:sldId id="562" r:id="rId52"/>
    <p:sldId id="520" r:id="rId53"/>
    <p:sldId id="521" r:id="rId54"/>
    <p:sldId id="522" r:id="rId55"/>
    <p:sldId id="523" r:id="rId56"/>
    <p:sldId id="519" r:id="rId57"/>
    <p:sldId id="577" r:id="rId58"/>
    <p:sldId id="558" r:id="rId59"/>
    <p:sldId id="578" r:id="rId60"/>
    <p:sldId id="579" r:id="rId61"/>
    <p:sldId id="559" r:id="rId62"/>
    <p:sldId id="563" r:id="rId63"/>
    <p:sldId id="514" r:id="rId64"/>
    <p:sldId id="550" r:id="rId65"/>
    <p:sldId id="564" r:id="rId66"/>
    <p:sldId id="551" r:id="rId67"/>
    <p:sldId id="552" r:id="rId68"/>
    <p:sldId id="515" r:id="rId69"/>
    <p:sldId id="524" r:id="rId70"/>
    <p:sldId id="525" r:id="rId71"/>
    <p:sldId id="526" r:id="rId72"/>
    <p:sldId id="527" r:id="rId73"/>
    <p:sldId id="528" r:id="rId74"/>
    <p:sldId id="344" r:id="rId75"/>
    <p:sldId id="357" r:id="rId76"/>
    <p:sldId id="561" r:id="rId77"/>
    <p:sldId id="560" r:id="rId78"/>
    <p:sldId id="384" r:id="rId79"/>
    <p:sldId id="388" r:id="rId80"/>
    <p:sldId id="369" r:id="rId81"/>
    <p:sldId id="385" r:id="rId82"/>
    <p:sldId id="386" r:id="rId83"/>
    <p:sldId id="387" r:id="rId84"/>
    <p:sldId id="392" r:id="rId85"/>
    <p:sldId id="405" r:id="rId86"/>
    <p:sldId id="390" r:id="rId87"/>
    <p:sldId id="410" r:id="rId88"/>
    <p:sldId id="391" r:id="rId89"/>
    <p:sldId id="394" r:id="rId90"/>
    <p:sldId id="393" r:id="rId91"/>
    <p:sldId id="412" r:id="rId92"/>
    <p:sldId id="395" r:id="rId93"/>
    <p:sldId id="397" r:id="rId94"/>
    <p:sldId id="399" r:id="rId95"/>
    <p:sldId id="400" r:id="rId96"/>
    <p:sldId id="401" r:id="rId97"/>
    <p:sldId id="407" r:id="rId98"/>
    <p:sldId id="408" r:id="rId99"/>
    <p:sldId id="409" r:id="rId100"/>
    <p:sldId id="415" r:id="rId101"/>
    <p:sldId id="406" r:id="rId102"/>
    <p:sldId id="416" r:id="rId103"/>
    <p:sldId id="431" r:id="rId104"/>
    <p:sldId id="418" r:id="rId105"/>
    <p:sldId id="419" r:id="rId106"/>
    <p:sldId id="413" r:id="rId107"/>
    <p:sldId id="420" r:id="rId108"/>
    <p:sldId id="428" r:id="rId109"/>
    <p:sldId id="429" r:id="rId110"/>
    <p:sldId id="423" r:id="rId111"/>
    <p:sldId id="425" r:id="rId112"/>
    <p:sldId id="424" r:id="rId113"/>
    <p:sldId id="426" r:id="rId114"/>
    <p:sldId id="432" r:id="rId115"/>
    <p:sldId id="434" r:id="rId116"/>
    <p:sldId id="433" r:id="rId117"/>
    <p:sldId id="435" r:id="rId118"/>
    <p:sldId id="340" r:id="rId119"/>
    <p:sldId id="359" r:id="rId120"/>
    <p:sldId id="360" r:id="rId121"/>
    <p:sldId id="361" r:id="rId122"/>
    <p:sldId id="362" r:id="rId123"/>
    <p:sldId id="363" r:id="rId124"/>
    <p:sldId id="368" r:id="rId125"/>
    <p:sldId id="383" r:id="rId126"/>
    <p:sldId id="366" r:id="rId127"/>
    <p:sldId id="365" r:id="rId128"/>
    <p:sldId id="367" r:id="rId129"/>
    <p:sldId id="371" r:id="rId130"/>
    <p:sldId id="372" r:id="rId131"/>
    <p:sldId id="373" r:id="rId132"/>
    <p:sldId id="436" r:id="rId133"/>
    <p:sldId id="437" r:id="rId134"/>
    <p:sldId id="438" r:id="rId135"/>
    <p:sldId id="439" r:id="rId136"/>
    <p:sldId id="531" r:id="rId137"/>
    <p:sldId id="446" r:id="rId138"/>
    <p:sldId id="447" r:id="rId139"/>
    <p:sldId id="440" r:id="rId140"/>
    <p:sldId id="448" r:id="rId141"/>
    <p:sldId id="441" r:id="rId142"/>
    <p:sldId id="442" r:id="rId143"/>
    <p:sldId id="443" r:id="rId144"/>
    <p:sldId id="444" r:id="rId145"/>
    <p:sldId id="449" r:id="rId146"/>
    <p:sldId id="445" r:id="rId147"/>
    <p:sldId id="452" r:id="rId148"/>
    <p:sldId id="450" r:id="rId149"/>
    <p:sldId id="455" r:id="rId150"/>
    <p:sldId id="456" r:id="rId151"/>
    <p:sldId id="457" r:id="rId152"/>
    <p:sldId id="458" r:id="rId153"/>
    <p:sldId id="459" r:id="rId154"/>
    <p:sldId id="460" r:id="rId155"/>
    <p:sldId id="461" r:id="rId156"/>
    <p:sldId id="462" r:id="rId157"/>
    <p:sldId id="482" r:id="rId158"/>
    <p:sldId id="451" r:id="rId159"/>
    <p:sldId id="465" r:id="rId160"/>
    <p:sldId id="467" r:id="rId161"/>
    <p:sldId id="466" r:id="rId162"/>
    <p:sldId id="464" r:id="rId163"/>
    <p:sldId id="468" r:id="rId164"/>
    <p:sldId id="568" r:id="rId165"/>
    <p:sldId id="471" r:id="rId166"/>
    <p:sldId id="472" r:id="rId167"/>
    <p:sldId id="483" r:id="rId168"/>
    <p:sldId id="473" r:id="rId169"/>
    <p:sldId id="474" r:id="rId170"/>
    <p:sldId id="533" r:id="rId171"/>
    <p:sldId id="534" r:id="rId172"/>
    <p:sldId id="569" r:id="rId173"/>
    <p:sldId id="469" r:id="rId174"/>
    <p:sldId id="470" r:id="rId175"/>
    <p:sldId id="535" r:id="rId176"/>
    <p:sldId id="475" r:id="rId177"/>
    <p:sldId id="476" r:id="rId178"/>
    <p:sldId id="477" r:id="rId179"/>
    <p:sldId id="478" r:id="rId180"/>
    <p:sldId id="479" r:id="rId181"/>
    <p:sldId id="480" r:id="rId182"/>
    <p:sldId id="481" r:id="rId183"/>
    <p:sldId id="486" r:id="rId184"/>
    <p:sldId id="487" r:id="rId185"/>
    <p:sldId id="536" r:id="rId186"/>
    <p:sldId id="537" r:id="rId187"/>
    <p:sldId id="538" r:id="rId188"/>
    <p:sldId id="484" r:id="rId189"/>
    <p:sldId id="532" r:id="rId190"/>
    <p:sldId id="490" r:id="rId191"/>
    <p:sldId id="491" r:id="rId192"/>
    <p:sldId id="488" r:id="rId193"/>
    <p:sldId id="489" r:id="rId194"/>
    <p:sldId id="493" r:id="rId195"/>
    <p:sldId id="497" r:id="rId196"/>
    <p:sldId id="499" r:id="rId197"/>
    <p:sldId id="500" r:id="rId198"/>
    <p:sldId id="501" r:id="rId199"/>
    <p:sldId id="504" r:id="rId200"/>
    <p:sldId id="505" r:id="rId201"/>
    <p:sldId id="565" r:id="rId202"/>
    <p:sldId id="570" r:id="rId203"/>
    <p:sldId id="572" r:id="rId204"/>
    <p:sldId id="571" r:id="rId205"/>
    <p:sldId id="573" r:id="rId206"/>
    <p:sldId id="574" r:id="rId207"/>
    <p:sldId id="580" r:id="rId208"/>
    <p:sldId id="582" r:id="rId209"/>
    <p:sldId id="566" r:id="rId210"/>
    <p:sldId id="581" r:id="rId211"/>
    <p:sldId id="583" r:id="rId212"/>
    <p:sldId id="584" r:id="rId213"/>
    <p:sldId id="567" r:id="rId214"/>
    <p:sldId id="576" r:id="rId215"/>
    <p:sldId id="575" r:id="rId216"/>
    <p:sldId id="507" r:id="rId217"/>
    <p:sldId id="509" r:id="rId218"/>
    <p:sldId id="494" r:id="rId219"/>
    <p:sldId id="529" r:id="rId220"/>
    <p:sldId id="530" r:id="rId221"/>
    <p:sldId id="508" r:id="rId222"/>
    <p:sldId id="511" r:id="rId223"/>
    <p:sldId id="547" r:id="rId224"/>
    <p:sldId id="503" r:id="rId225"/>
    <p:sldId id="502" r:id="rId226"/>
    <p:sldId id="506" r:id="rId227"/>
    <p:sldId id="510" r:id="rId228"/>
    <p:sldId id="539" r:id="rId229"/>
    <p:sldId id="542" r:id="rId230"/>
    <p:sldId id="540" r:id="rId231"/>
    <p:sldId id="541" r:id="rId2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485"/>
            <p14:sldId id="377"/>
            <p14:sldId id="546"/>
            <p14:sldId id="492"/>
            <p14:sldId id="512"/>
            <p14:sldId id="585"/>
            <p14:sldId id="379"/>
            <p14:sldId id="548"/>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519"/>
            <p14:sldId id="577"/>
            <p14:sldId id="558"/>
            <p14:sldId id="578"/>
            <p14:sldId id="579"/>
            <p14:sldId id="559"/>
            <p14:sldId id="563"/>
          </p14:sldIdLst>
        </p14:section>
        <p14:section name="Cross Entropy" id="{78D71F81-7755-4E40-A989-0357AB427B25}">
          <p14:sldIdLst>
            <p14:sldId id="514"/>
            <p14:sldId id="550"/>
            <p14:sldId id="564"/>
            <p14:sldId id="551"/>
            <p14:sldId id="552"/>
            <p14:sldId id="515"/>
          </p14:sldIdLst>
        </p14:section>
        <p14:section name="Dropout, Regularization" id="{5803D6D9-C30E-F144-BD64-E84FB8F6EF9B}">
          <p14:sldIdLst>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Demo: Word2Vec" id="{226018CD-123D-BE4F-98E9-8547435AB18D}">
          <p14:sldIdLst>
            <p14:sldId id="482"/>
            <p14:sldId id="451"/>
            <p14:sldId id="465"/>
            <p14:sldId id="467"/>
            <p14:sldId id="466"/>
          </p14:sldIdLst>
        </p14:section>
        <p14:section name="RNN" id="{6670F0A2-A995-A345-B6B7-7A0F9CA3A9E5}">
          <p14:sldIdLst>
            <p14:sldId id="464"/>
            <p14:sldId id="468"/>
            <p14:sldId id="568"/>
            <p14:sldId id="471"/>
            <p14:sldId id="472"/>
            <p14:sldId id="483"/>
            <p14:sldId id="473"/>
            <p14:sldId id="474"/>
            <p14:sldId id="533"/>
            <p14:sldId id="534"/>
            <p14:sldId id="569"/>
          </p14:sldIdLst>
        </p14:section>
        <p14:section name="LSTM" id="{A8B21674-E8B4-A94E-A542-93C4CEB04A8C}">
          <p14:sldIdLst>
            <p14:sldId id="469"/>
            <p14:sldId id="470"/>
            <p14:sldId id="535"/>
            <p14:sldId id="475"/>
            <p14:sldId id="476"/>
            <p14:sldId id="477"/>
            <p14:sldId id="478"/>
            <p14:sldId id="479"/>
            <p14:sldId id="480"/>
            <p14:sldId id="481"/>
            <p14:sldId id="486"/>
            <p14:sldId id="487"/>
          </p14:sldIdLst>
        </p14:section>
        <p14:section name="GRU" id="{D0454EC6-7A04-1E43-B904-44016AD4F988}">
          <p14:sldIdLst>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id="{A4A28B70-4A26-554F-93A2-EB3D1056311B}">
          <p14:sldIdLst>
            <p14:sldId id="493"/>
            <p14:sldId id="497"/>
            <p14:sldId id="499"/>
            <p14:sldId id="500"/>
            <p14:sldId id="501"/>
            <p14:sldId id="504"/>
            <p14:sldId id="505"/>
          </p14:sldIdLst>
        </p14:section>
        <p14:section name="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GloVe" id="{EA3795E6-07BE-45A4-BE0F-F54FA44EEF9D}">
          <p14:sldIdLst>
            <p14:sldId id="507"/>
          </p14:sldIdLst>
        </p14:section>
        <p14:section name="Seq2Seq" id="{D3625B97-107E-9744-BEA5-E297E997C498}">
          <p14:sldIdLst>
            <p14:sldId id="509"/>
          </p14:sldIdLst>
        </p14:section>
        <p14:section name="Demo: Sentiment Analysis (Seq2Seq)" id="{33EA167E-C257-7648-B107-BD505728FDC9}">
          <p14:sldIdLst>
            <p14:sldId id="494"/>
          </p14:sldIdLst>
        </p14:section>
        <p14:section name="ELMo" id="{7C1C7118-4AC2-0B4B-BD42-3EE5401A5FC2}">
          <p14:sldIdLst>
            <p14:sldId id="529"/>
          </p14:sldIdLst>
        </p14:section>
        <p14:section name="Demo: Sentiment Analysis (ELMo)" id="{44622E18-C263-9143-965E-58CE66971C19}">
          <p14:sldIdLst>
            <p14:sldId id="530"/>
          </p14:sldIdLst>
        </p14:section>
        <p14:section name="XLNet" id="{1963D479-0C1C-6B45-B762-1382C72FEE5B}">
          <p14:sldIdLst>
            <p14:sldId id="508"/>
          </p14:sldIdLst>
        </p14:section>
        <p14:section name="Demo: Sentiment Analysis (XLNet)" id="{022B0D7B-AA8D-2F45-AFE7-B6E4BB5233BA}">
          <p14:sldIdLst>
            <p14:sldId id="511"/>
            <p14:sldId id="547"/>
            <p14:sldId id="503"/>
            <p14:sldId id="502"/>
            <p14:sldId id="506"/>
            <p14:sldId id="510"/>
            <p14:sldId id="539"/>
            <p14:sldId id="542"/>
            <p14:sldId id="540"/>
            <p14:sldId id="5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0" autoAdjust="0"/>
    <p:restoredTop sz="94714"/>
  </p:normalViewPr>
  <p:slideViewPr>
    <p:cSldViewPr snapToGrid="0">
      <p:cViewPr varScale="1">
        <p:scale>
          <a:sx n="160" d="100"/>
          <a:sy n="160" d="100"/>
        </p:scale>
        <p:origin x="6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2020/6/3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87</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2020/6/3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2020/6/3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run_classifier.py/#L450"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6.xml"/><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0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2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9.xml"/><Relationship Id="rId4" Type="http://schemas.microsoft.com/office/2007/relationships/hdphoto" Target="../media/hdphoto1.wdp"/></Relationships>
</file>

<file path=ppt/slides/_rels/slide13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134.png"/></Relationships>
</file>

<file path=ppt/slides/_rels/slide13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137.png"/></Relationships>
</file>

<file path=ppt/slides/_rels/slide1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139.png"/></Relationships>
</file>

<file path=ppt/slides/_rels/slide1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45.png"/></Relationships>
</file>

<file path=ppt/slides/_rels/slide1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4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78.xml"/><Relationship Id="rId4" Type="http://schemas.openxmlformats.org/officeDocument/2006/relationships/image" Target="../media/image150.png"/></Relationships>
</file>

<file path=ppt/slides/_rels/slide14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79.xml"/><Relationship Id="rId5" Type="http://schemas.openxmlformats.org/officeDocument/2006/relationships/image" Target="../media/image150.png"/><Relationship Id="rId4" Type="http://schemas.openxmlformats.org/officeDocument/2006/relationships/image" Target="../media/image152.png"/></Relationships>
</file>

<file path=ppt/slides/_rels/slide1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80.xml"/><Relationship Id="rId5" Type="http://schemas.openxmlformats.org/officeDocument/2006/relationships/image" Target="../media/image154.png"/><Relationship Id="rId4" Type="http://schemas.openxmlformats.org/officeDocument/2006/relationships/image" Target="../media/image152.png"/></Relationships>
</file>

<file path=ppt/slides/_rels/slide1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81.xml"/><Relationship Id="rId5" Type="http://schemas.openxmlformats.org/officeDocument/2006/relationships/image" Target="../media/image156.png"/><Relationship Id="rId4" Type="http://schemas.openxmlformats.org/officeDocument/2006/relationships/image" Target="../media/image155.png"/></Relationships>
</file>

<file path=ppt/slides/_rels/slide1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147.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49.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86.xml"/><Relationship Id="rId4" Type="http://schemas.openxmlformats.org/officeDocument/2006/relationships/hyperlink" Target="https://github.com/chrisjmccormick/word2vec_commented/blob/master/word2phrase.c"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5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5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image" Target="../media/image160.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5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92.xml"/><Relationship Id="rId4" Type="http://schemas.openxmlformats.org/officeDocument/2006/relationships/image" Target="../media/image162.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4.xml"/><Relationship Id="rId4" Type="http://schemas.microsoft.com/office/2007/relationships/hdphoto" Target="../media/hdphoto1.wdp"/></Relationships>
</file>

<file path=ppt/slides/_rels/slide158.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95.xml"/><Relationship Id="rId4" Type="http://schemas.openxmlformats.org/officeDocument/2006/relationships/hyperlink" Target="https://github.com/the-Quert/inlpfun/blob/master/word2vec/wiki_to_txt.py"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hyperlink" Target="https://github.com/the-Quert/inlpfun/blob/master/word2vec/segmentaion.p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61.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98.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9.xml"/><Relationship Id="rId4" Type="http://schemas.microsoft.com/office/2007/relationships/hdphoto" Target="../media/hdphoto1.wdp"/></Relationships>
</file>

<file path=ppt/slides/_rels/slide1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01.xml"/><Relationship Id="rId4" Type="http://schemas.openxmlformats.org/officeDocument/2006/relationships/image" Target="../media/image165.png"/></Relationships>
</file>

<file path=ppt/slides/_rels/slide1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02.xml"/><Relationship Id="rId4" Type="http://schemas.openxmlformats.org/officeDocument/2006/relationships/image" Target="../media/image167.png"/></Relationships>
</file>

<file path=ppt/slides/_rels/slide16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03.xml"/><Relationship Id="rId4" Type="http://schemas.openxmlformats.org/officeDocument/2006/relationships/image" Target="../media/image169.png"/></Relationships>
</file>

<file path=ppt/slides/_rels/slide1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04.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6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6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1.xml"/><Relationship Id="rId1" Type="http://schemas.openxmlformats.org/officeDocument/2006/relationships/tags" Target="../tags/tag109.xml"/><Relationship Id="rId4" Type="http://schemas.openxmlformats.org/officeDocument/2006/relationships/image" Target="../media/image176.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0.xml"/><Relationship Id="rId4" Type="http://schemas.microsoft.com/office/2007/relationships/hdphoto" Target="../media/hdphoto1.wdp"/></Relationships>
</file>

<file path=ppt/slides/_rels/slide17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7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1.xml"/><Relationship Id="rId1" Type="http://schemas.openxmlformats.org/officeDocument/2006/relationships/tags" Target="../tags/tag112.xml"/><Relationship Id="rId4" Type="http://schemas.openxmlformats.org/officeDocument/2006/relationships/image" Target="../media/image179.png"/></Relationships>
</file>

<file path=ppt/slides/_rels/slide17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13.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7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17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8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18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8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18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8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18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23.xml"/><Relationship Id="rId5" Type="http://schemas.openxmlformats.org/officeDocument/2006/relationships/image" Target="../media/image194.png"/><Relationship Id="rId4" Type="http://schemas.openxmlformats.org/officeDocument/2006/relationships/image" Target="../media/image193.png"/></Relationships>
</file>

<file path=ppt/slides/_rels/slide18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24.xml"/><Relationship Id="rId5" Type="http://schemas.openxmlformats.org/officeDocument/2006/relationships/image" Target="../media/image196.png"/><Relationship Id="rId4" Type="http://schemas.openxmlformats.org/officeDocument/2006/relationships/image" Target="../media/image195.png"/></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25.xml"/><Relationship Id="rId4" Type="http://schemas.microsoft.com/office/2007/relationships/hdphoto" Target="../media/hdphoto1.wdp"/></Relationships>
</file>

<file path=ppt/slides/_rels/slide18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27.xml"/></Relationships>
</file>

<file path=ppt/slides/_rels/slide1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9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30.xml"/><Relationship Id="rId4" Type="http://schemas.openxmlformats.org/officeDocument/2006/relationships/hyperlink" Target="https://colab.research.google.com/github/the-Quert/inlpfun/blob/master/Lab/Demo/BERT/bert_demo.ipynb"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1.xml"/><Relationship Id="rId4" Type="http://schemas.microsoft.com/office/2007/relationships/hdphoto" Target="../media/hdphoto1.wdp"/></Relationships>
</file>

<file path=ppt/slides/_rels/slide19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32.xml"/><Relationship Id="rId4" Type="http://schemas.openxmlformats.org/officeDocument/2006/relationships/image" Target="../media/image199.png"/></Relationships>
</file>

<file path=ppt/slides/_rels/slide19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4.xml"/></Relationships>
</file>

<file path=ppt/slides/_rels/slide1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9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36.xml"/><Relationship Id="rId4" Type="http://schemas.openxmlformats.org/officeDocument/2006/relationships/hyperlink" Target="https://colab.research.google.com/github/the-Quert/inlpfun/blob/master/Lab/Demo/LSTM/lstm_demo.ipynb"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37.xml"/></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8.xml"/><Relationship Id="rId4" Type="http://schemas.microsoft.com/office/2007/relationships/hdphoto" Target="../media/hdphoto1.wdp"/></Relationships>
</file>

<file path=ppt/slides/_rels/slide2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65.png"/></Relationships>
</file>

<file path=ppt/slides/_rels/slide20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20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2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2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2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2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9.xml"/></Relationships>
</file>

<file path=ppt/slides/_rels/slide21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1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4" Type="http://schemas.openxmlformats.org/officeDocument/2006/relationships/image" Target="../media/image203.png"/></Relationships>
</file>

<file path=ppt/slides/_rels/slide21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14.PNG"/></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3.xml"/><Relationship Id="rId4" Type="http://schemas.microsoft.com/office/2007/relationships/hdphoto" Target="../media/hdphoto1.wdp"/></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4.xml"/><Relationship Id="rId4" Type="http://schemas.microsoft.com/office/2007/relationships/hdphoto" Target="../media/hdphoto1.wdp"/></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5.xml"/><Relationship Id="rId4" Type="http://schemas.microsoft.com/office/2007/relationships/hdphoto" Target="../media/hdphoto1.wdp"/></Relationships>
</file>

<file path=ppt/slides/_rels/slide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6.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7.xml"/><Relationship Id="rId4" Type="http://schemas.microsoft.com/office/2007/relationships/hdphoto" Target="../media/hdphoto1.wdp"/></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8.xml"/><Relationship Id="rId4" Type="http://schemas.microsoft.com/office/2007/relationships/hdphoto" Target="../media/hdphoto1.wdp"/></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0.xml"/><Relationship Id="rId4" Type="http://schemas.microsoft.com/office/2007/relationships/hdphoto" Target="../media/hdphoto1.wdp"/></Relationships>
</file>

<file path=ppt/slides/_rels/slide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4.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5.xml"/><Relationship Id="rId4" Type="http://schemas.microsoft.com/office/2007/relationships/hdphoto" Target="../media/hdphoto1.wdp"/></Relationships>
</file>

<file path=ppt/slides/_rels/slide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6.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7.xml"/><Relationship Id="rId4" Type="http://schemas.microsoft.com/office/2007/relationships/hdphoto" Target="../media/hdphoto1.wdp"/></Relationships>
</file>

<file path=ppt/slides/_rels/slide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8.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4.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3.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0.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3.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6.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3.xml"/><Relationship Id="rId4" Type="http://schemas.openxmlformats.org/officeDocument/2006/relationships/hyperlink" Target="https://github.com/the-Quert/iNLPfun/blob/master/BERT/run_classifier.py#L409-L481"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5.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the-Quert/iNLPfun/blob/master/BERT/modeling.py/#L199-L222"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1.xml"/><Relationship Id="rId4" Type="http://schemas.openxmlformats.org/officeDocument/2006/relationships/hyperlink" Target="https://github.com/the-Quert/iNLPfun/blob/master/BERT/modeling.py/#L823-L848"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2.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3.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083" y="4066534"/>
            <a:ext cx="7899833" cy="2220896"/>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0866" y="923275"/>
            <a:ext cx="4426183" cy="3254829"/>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134" y="5013779"/>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734" y="4968353"/>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865" y="833113"/>
            <a:ext cx="5707741" cy="3854450"/>
          </a:xfrm>
          <a:prstGeom prst="rect">
            <a:avLst/>
          </a:prstGeom>
        </p:spPr>
      </p:pic>
    </p:spTree>
    <p:custDataLst>
      <p:tags r:id="rId1"/>
    </p:custDataLst>
    <p:extLst>
      <p:ext uri="{BB962C8B-B14F-4D97-AF65-F5344CB8AC3E}">
        <p14:creationId xmlns:p14="http://schemas.microsoft.com/office/powerpoint/2010/main" val="1503393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pic>
        <p:nvPicPr>
          <p:cNvPr id="7" name="Picture 6">
            <a:extLst>
              <a:ext uri="{FF2B5EF4-FFF2-40B4-BE49-F238E27FC236}">
                <a16:creationId xmlns:a16="http://schemas.microsoft.com/office/drawing/2014/main" id="{4D4125C5-2624-FF49-B4B4-66748C206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637" y="889287"/>
            <a:ext cx="6023420" cy="4067629"/>
          </a:xfrm>
          <a:prstGeom prst="rect">
            <a:avLst/>
          </a:prstGeom>
        </p:spPr>
      </p:pic>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633" y="5322365"/>
            <a:ext cx="3727108" cy="541546"/>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765" y="5309559"/>
            <a:ext cx="3619500" cy="567158"/>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50.891666802763936 </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spTree>
    <p:custDataLst>
      <p:tags r:id="rId1"/>
    </p:custDataLst>
    <p:extLst>
      <p:ext uri="{BB962C8B-B14F-4D97-AF65-F5344CB8AC3E}">
        <p14:creationId xmlns:p14="http://schemas.microsoft.com/office/powerpoint/2010/main" val="2472552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Reinforcement Learning</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spTree>
    <p:custDataLst>
      <p:tags r:id="rId1"/>
    </p:custDataLst>
    <p:extLst>
      <p:ext uri="{BB962C8B-B14F-4D97-AF65-F5344CB8AC3E}">
        <p14:creationId xmlns:p14="http://schemas.microsoft.com/office/powerpoint/2010/main" val="890496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Tree>
    <p:extLst>
      <p:ext uri="{BB962C8B-B14F-4D97-AF65-F5344CB8AC3E}">
        <p14:creationId xmlns:p14="http://schemas.microsoft.com/office/powerpoint/2010/main" val="3965129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309757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Backpropagation</a:t>
            </a:r>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17402</TotalTime>
  <Words>4899</Words>
  <Application>Microsoft Macintosh PowerPoint</Application>
  <PresentationFormat>Widescreen</PresentationFormat>
  <Paragraphs>846</Paragraphs>
  <Slides>231</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231</vt:i4>
      </vt:variant>
    </vt:vector>
  </HeadingPairs>
  <TitlesOfParts>
    <vt:vector size="244" baseType="lpstr">
      <vt:lpstr>-apple-system</vt:lpstr>
      <vt:lpstr>等线</vt:lpstr>
      <vt:lpstr>LMMathItalic10</vt:lpstr>
      <vt:lpstr>LMRoman10</vt:lpstr>
      <vt:lpstr>medium-content-serif-font</vt:lpstr>
      <vt:lpstr>microsoft yahei</vt:lpstr>
      <vt:lpstr>NimbusRomNo9L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354</cp:revision>
  <dcterms:created xsi:type="dcterms:W3CDTF">2018-07-10T18:03:00Z</dcterms:created>
  <dcterms:modified xsi:type="dcterms:W3CDTF">2020-06-04T03:31:54Z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